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6858000" cy="9906000" type="A4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" initials="k" lastIdx="1" clrIdx="0">
    <p:extLst>
      <p:ext uri="{19B8F6BF-5375-455C-9EA6-DF929625EA0E}">
        <p15:presenceInfo xmlns:p15="http://schemas.microsoft.com/office/powerpoint/2012/main" userId="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8" autoAdjust="0"/>
    <p:restoredTop sz="94660"/>
  </p:normalViewPr>
  <p:slideViewPr>
    <p:cSldViewPr snapToGrid="0">
      <p:cViewPr varScale="1">
        <p:scale>
          <a:sx n="55" d="100"/>
          <a:sy n="55" d="100"/>
        </p:scale>
        <p:origin x="70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21T15:22:30.936" idx="1">
    <p:pos x="2611" y="438"/>
    <p:text>연습 시 프린터에 따라 색이 컬러센서에 잘 확인이 되지 않을 경우 빈칸으로 출력하여 터틀 펜으로 칠하거나 판매하는 스티커를 활용하시기 권장합니다.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366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125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02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1962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42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187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85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93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00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1725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4524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E293-80F2-47C9-B1B9-BBA51FB8CC12}" type="datetimeFigureOut">
              <a:rPr lang="ko-KR" altLang="en-US" smtClean="0"/>
              <a:t>2020-03-21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B18B5-7976-429F-B2B0-B37B972CA6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177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932749" y="2348869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933845" y="342219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932749" y="45010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32749" y="558223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932749" y="666619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제빵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932749" y="7750147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020814" y="2348869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2021910" y="342219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020814" y="450109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바리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스타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020814" y="558223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020814" y="66661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2020814" y="7750147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108879" y="2348869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109975" y="342219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108879" y="45010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108879" y="558223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3108879" y="66661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108879" y="7750147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4183497" y="2348869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184593" y="342219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183497" y="45010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183497" y="558223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원예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183497" y="66661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4183497" y="7750147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5271562" y="2348869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272658" y="342219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조립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포장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271562" y="45010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271562" y="5582233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5271562" y="6666190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271562" y="7750147"/>
            <a:ext cx="72000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원호 33"/>
          <p:cNvSpPr/>
          <p:nvPr/>
        </p:nvSpPr>
        <p:spPr>
          <a:xfrm rot="13239829">
            <a:off x="771961" y="2114787"/>
            <a:ext cx="936000" cy="1080000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원호 34"/>
          <p:cNvSpPr/>
          <p:nvPr/>
        </p:nvSpPr>
        <p:spPr>
          <a:xfrm rot="18599888">
            <a:off x="1661840" y="2218486"/>
            <a:ext cx="432000" cy="540000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원호 35"/>
          <p:cNvSpPr/>
          <p:nvPr/>
        </p:nvSpPr>
        <p:spPr>
          <a:xfrm rot="18669732">
            <a:off x="836649" y="2130284"/>
            <a:ext cx="972000" cy="1080000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원호 36"/>
          <p:cNvSpPr/>
          <p:nvPr/>
        </p:nvSpPr>
        <p:spPr>
          <a:xfrm rot="13347654">
            <a:off x="838927" y="3020596"/>
            <a:ext cx="420271" cy="434814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76823" y="1850376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2cm</a:t>
            </a:r>
            <a:endParaRPr lang="ko-KR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218944" y="2507117"/>
            <a:ext cx="57740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2cm</a:t>
            </a:r>
            <a:endParaRPr lang="ko-KR" alt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295771" y="3051559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1</a:t>
            </a:r>
            <a:r>
              <a:rPr lang="en-US" altLang="ko-KR" sz="1600" dirty="0" smtClean="0"/>
              <a:t>cm</a:t>
            </a:r>
            <a:endParaRPr lang="ko-KR" alt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1566379" y="1890992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1</a:t>
            </a:r>
            <a:r>
              <a:rPr lang="en-US" altLang="ko-KR" sz="1600" dirty="0" smtClean="0"/>
              <a:t>cm</a:t>
            </a:r>
            <a:endParaRPr lang="ko-KR" altLang="en-US" sz="1600" dirty="0"/>
          </a:p>
        </p:txBody>
      </p:sp>
      <p:sp>
        <p:nvSpPr>
          <p:cNvPr id="42" name="타원 41"/>
          <p:cNvSpPr/>
          <p:nvPr/>
        </p:nvSpPr>
        <p:spPr>
          <a:xfrm>
            <a:off x="1763843" y="8387514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pic>
        <p:nvPicPr>
          <p:cNvPr id="43" name="_x188713272" descr="EMB00000ad45c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555" y="8669129"/>
            <a:ext cx="535259" cy="673599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4" name="직사각형 43"/>
          <p:cNvSpPr/>
          <p:nvPr/>
        </p:nvSpPr>
        <p:spPr>
          <a:xfrm>
            <a:off x="832046" y="8758647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출발</a:t>
            </a:r>
            <a:endParaRPr lang="ko-KR" altLang="en-US" dirty="0"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583143" y="464949"/>
            <a:ext cx="3245736" cy="573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프로젝트 결과지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과제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76847" y="136596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번호</a:t>
            </a:r>
            <a:r>
              <a:rPr lang="en-US" altLang="ko-KR" sz="1400" dirty="0" smtClean="0"/>
              <a:t>:               </a:t>
            </a:r>
            <a:r>
              <a:rPr lang="ko-KR" altLang="en-US" sz="1400" dirty="0" smtClean="0"/>
              <a:t>이름</a:t>
            </a:r>
            <a:r>
              <a:rPr lang="en-US" altLang="ko-KR" sz="1400" dirty="0" smtClean="0"/>
              <a:t>: </a:t>
            </a:r>
            <a:endParaRPr lang="ko-KR" altLang="en-US" sz="1400" dirty="0"/>
          </a:p>
        </p:txBody>
      </p:sp>
      <p:cxnSp>
        <p:nvCxnSpPr>
          <p:cNvPr id="48" name="직선 연결선 47"/>
          <p:cNvCxnSpPr/>
          <p:nvPr/>
        </p:nvCxnSpPr>
        <p:spPr>
          <a:xfrm>
            <a:off x="3376847" y="1673740"/>
            <a:ext cx="2628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74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>
            <a:stCxn id="14" idx="1"/>
          </p:cNvCxnSpPr>
          <p:nvPr/>
        </p:nvCxnSpPr>
        <p:spPr>
          <a:xfrm flipH="1" flipV="1">
            <a:off x="2346916" y="4114339"/>
            <a:ext cx="1026300" cy="186191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1995448" y="3754339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모터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39845" y="564609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의자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149680" y="3761825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창문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228440" y="5646090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몸체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162043" y="7578283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핸들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964814" y="7574546"/>
            <a:ext cx="720000" cy="72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</a:rPr>
              <a:t>바퀴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1707" y="3051550"/>
            <a:ext cx="5838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dirty="0"/>
              <a:t>6</a:t>
            </a:r>
            <a:r>
              <a:rPr lang="en-US" altLang="ko-KR" dirty="0" smtClean="0"/>
              <a:t>cm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3100962" y="6093356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출발</a:t>
            </a:r>
            <a:endParaRPr lang="ko-KR" altLang="en-US" dirty="0"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pic>
        <p:nvPicPr>
          <p:cNvPr id="13" name="_x188713272" descr="EMB00000ad45c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42096">
            <a:off x="2577901" y="6105106"/>
            <a:ext cx="535259" cy="673599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타원 13"/>
          <p:cNvSpPr/>
          <p:nvPr/>
        </p:nvSpPr>
        <p:spPr>
          <a:xfrm>
            <a:off x="3352128" y="595516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2362043" y="3416987"/>
            <a:ext cx="2160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2346915" y="3267355"/>
            <a:ext cx="0" cy="3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4523543" y="3300601"/>
            <a:ext cx="0" cy="3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3428634" y="2980884"/>
            <a:ext cx="0" cy="36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5588440" y="2950443"/>
            <a:ext cx="0" cy="27086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 flipV="1">
            <a:off x="3424271" y="3173226"/>
            <a:ext cx="2160000" cy="815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21589925">
            <a:off x="4222871" y="2743344"/>
            <a:ext cx="62881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dirty="0"/>
              <a:t>6</a:t>
            </a:r>
            <a:r>
              <a:rPr lang="en-US" altLang="ko-KR" dirty="0" smtClean="0"/>
              <a:t>cm</a:t>
            </a:r>
            <a:endParaRPr lang="ko-KR" altLang="en-US" dirty="0"/>
          </a:p>
        </p:txBody>
      </p:sp>
      <p:sp>
        <p:nvSpPr>
          <p:cNvPr id="23" name="원호 22"/>
          <p:cNvSpPr/>
          <p:nvPr/>
        </p:nvSpPr>
        <p:spPr>
          <a:xfrm rot="1140317">
            <a:off x="229938" y="3915734"/>
            <a:ext cx="3335145" cy="3082445"/>
          </a:xfrm>
          <a:prstGeom prst="arc">
            <a:avLst>
              <a:gd name="adj1" fmla="val 16689613"/>
              <a:gd name="adj2" fmla="val 0"/>
            </a:avLst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316438" y="4519680"/>
            <a:ext cx="62881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6cm</a:t>
            </a:r>
            <a:endParaRPr lang="ko-KR" altLang="en-US" dirty="0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83143" y="464949"/>
            <a:ext cx="3245736" cy="573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프로젝트 결과지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과제 </a:t>
            </a:r>
            <a:r>
              <a:rPr lang="en-US" altLang="ko-K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76847" y="136596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번호</a:t>
            </a:r>
            <a:r>
              <a:rPr lang="en-US" altLang="ko-KR" sz="1400" dirty="0" smtClean="0"/>
              <a:t>:               </a:t>
            </a:r>
            <a:r>
              <a:rPr lang="ko-KR" altLang="en-US" sz="1400" dirty="0" smtClean="0"/>
              <a:t>이름</a:t>
            </a:r>
            <a:r>
              <a:rPr lang="en-US" altLang="ko-KR" sz="1400" dirty="0" smtClean="0"/>
              <a:t>: </a:t>
            </a:r>
            <a:endParaRPr lang="ko-KR" altLang="en-US" sz="1400" dirty="0"/>
          </a:p>
        </p:txBody>
      </p:sp>
      <p:cxnSp>
        <p:nvCxnSpPr>
          <p:cNvPr id="27" name="직선 연결선 26"/>
          <p:cNvCxnSpPr/>
          <p:nvPr/>
        </p:nvCxnSpPr>
        <p:spPr>
          <a:xfrm>
            <a:off x="3376847" y="1673740"/>
            <a:ext cx="2628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04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414237" y="5569589"/>
            <a:ext cx="6002061" cy="38721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현 4"/>
          <p:cNvSpPr/>
          <p:nvPr/>
        </p:nvSpPr>
        <p:spPr>
          <a:xfrm rot="5400000">
            <a:off x="2746278" y="3183171"/>
            <a:ext cx="1440000" cy="1440000"/>
          </a:xfrm>
          <a:prstGeom prst="chord">
            <a:avLst>
              <a:gd name="adj1" fmla="val 5041936"/>
              <a:gd name="adj2" fmla="val 16445136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387198" y="3964662"/>
            <a:ext cx="2158160" cy="36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92569" y="2340466"/>
            <a:ext cx="425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안전모를 사용하여 사고를 방지합니다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414237" y="1884553"/>
            <a:ext cx="6002061" cy="33223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970720" y="8388720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출발</a:t>
            </a:r>
            <a:endParaRPr lang="ko-KR" altLang="en-US" dirty="0"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pic>
        <p:nvPicPr>
          <p:cNvPr id="10" name="_x188713272" descr="EMB00000ad45c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349" y="7762078"/>
            <a:ext cx="535259" cy="673599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타원 10"/>
          <p:cNvSpPr/>
          <p:nvPr/>
        </p:nvSpPr>
        <p:spPr>
          <a:xfrm>
            <a:off x="2221886" y="8250532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33633" y="5899170"/>
            <a:ext cx="425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안전모를 사용하여 사고를 방지합니다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414237" y="1875362"/>
            <a:ext cx="978332" cy="465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예 시 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14237" y="5569589"/>
            <a:ext cx="978332" cy="465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안내판 </a:t>
            </a:r>
            <a:endParaRPr lang="ko-KR" altLang="en-US" dirty="0"/>
          </a:p>
        </p:txBody>
      </p:sp>
      <p:sp>
        <p:nvSpPr>
          <p:cNvPr id="15" name="모서리가 둥근 직사각형 14"/>
          <p:cNvSpPr/>
          <p:nvPr/>
        </p:nvSpPr>
        <p:spPr>
          <a:xfrm>
            <a:off x="583143" y="464949"/>
            <a:ext cx="3245736" cy="573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프로젝트 결과지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과제 </a:t>
            </a:r>
            <a:r>
              <a:rPr lang="en-US" altLang="ko-K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6847" y="136596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번호</a:t>
            </a:r>
            <a:r>
              <a:rPr lang="en-US" altLang="ko-KR" sz="1400" dirty="0" smtClean="0"/>
              <a:t>:               </a:t>
            </a:r>
            <a:r>
              <a:rPr lang="ko-KR" altLang="en-US" sz="1400" dirty="0" smtClean="0"/>
              <a:t>이름</a:t>
            </a:r>
            <a:r>
              <a:rPr lang="en-US" altLang="ko-KR" sz="1400" dirty="0" smtClean="0"/>
              <a:t>: </a:t>
            </a:r>
            <a:endParaRPr lang="ko-KR" altLang="en-US" sz="1400" dirty="0"/>
          </a:p>
        </p:txBody>
      </p:sp>
      <p:cxnSp>
        <p:nvCxnSpPr>
          <p:cNvPr id="17" name="직선 연결선 16"/>
          <p:cNvCxnSpPr/>
          <p:nvPr/>
        </p:nvCxnSpPr>
        <p:spPr>
          <a:xfrm>
            <a:off x="3376847" y="1673740"/>
            <a:ext cx="2628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778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070763"/>
              </p:ext>
            </p:extLst>
          </p:nvPr>
        </p:nvGraphicFramePr>
        <p:xfrm>
          <a:off x="989320" y="1963267"/>
          <a:ext cx="5040000" cy="72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715229" y="2686293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배려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4578187" y="7013736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행복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879315" y="3408683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협동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989323" y="4841167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보람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435049" y="6284126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기쁨</a:t>
            </a:r>
            <a:endParaRPr lang="ko-KR" altLang="en-US" dirty="0"/>
          </a:p>
        </p:txBody>
      </p:sp>
      <p:sp>
        <p:nvSpPr>
          <p:cNvPr id="10" name="원호 9"/>
          <p:cNvSpPr/>
          <p:nvPr/>
        </p:nvSpPr>
        <p:spPr>
          <a:xfrm rot="13239829">
            <a:off x="812892" y="1773970"/>
            <a:ext cx="936000" cy="1044000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69824" y="1424117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2cm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69848" y="206472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2cm</a:t>
            </a:r>
            <a:endParaRPr lang="ko-KR" altLang="en-US" dirty="0"/>
          </a:p>
        </p:txBody>
      </p:sp>
      <p:sp>
        <p:nvSpPr>
          <p:cNvPr id="13" name="원호 12"/>
          <p:cNvSpPr/>
          <p:nvPr/>
        </p:nvSpPr>
        <p:spPr>
          <a:xfrm rot="18763617">
            <a:off x="896530" y="1730522"/>
            <a:ext cx="972000" cy="1044000"/>
          </a:xfrm>
          <a:prstGeom prst="arc">
            <a:avLst>
              <a:gd name="adj1" fmla="val 1630433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024280" y="9198705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출발</a:t>
            </a:r>
            <a:endParaRPr lang="ko-KR" altLang="en-US" dirty="0"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pic>
        <p:nvPicPr>
          <p:cNvPr id="15" name="_x188713272" descr="EMB00000ad45c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759" y="8861905"/>
            <a:ext cx="535259" cy="673599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타원 15"/>
          <p:cNvSpPr/>
          <p:nvPr/>
        </p:nvSpPr>
        <p:spPr>
          <a:xfrm>
            <a:off x="1275446" y="908741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299495" y="5555597"/>
            <a:ext cx="720000" cy="72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성취</a:t>
            </a:r>
            <a:endParaRPr lang="ko-KR" altLang="en-US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583143" y="464949"/>
            <a:ext cx="3245736" cy="573437"/>
          </a:xfrm>
          <a:prstGeom prst="roundRect">
            <a:avLst/>
          </a:prstGeom>
          <a:solidFill>
            <a:schemeClr val="bg1">
              <a:lumMod val="95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프로젝트 결과지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과제 </a:t>
            </a:r>
            <a:r>
              <a:rPr lang="en-US" altLang="ko-K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ko-KR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76847" y="1365963"/>
            <a:ext cx="16401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번호</a:t>
            </a:r>
            <a:r>
              <a:rPr lang="en-US" altLang="ko-KR" sz="1400" dirty="0" smtClean="0"/>
              <a:t>:               </a:t>
            </a:r>
            <a:r>
              <a:rPr lang="ko-KR" altLang="en-US" sz="1400" dirty="0" smtClean="0"/>
              <a:t>이름</a:t>
            </a:r>
            <a:r>
              <a:rPr lang="en-US" altLang="ko-KR" sz="1400" dirty="0" smtClean="0"/>
              <a:t>: </a:t>
            </a:r>
            <a:endParaRPr lang="ko-KR" altLang="en-US" sz="1400" dirty="0"/>
          </a:p>
        </p:txBody>
      </p:sp>
      <p:cxnSp>
        <p:nvCxnSpPr>
          <p:cNvPr id="20" name="직선 연결선 19"/>
          <p:cNvCxnSpPr/>
          <p:nvPr/>
        </p:nvCxnSpPr>
        <p:spPr>
          <a:xfrm>
            <a:off x="3376847" y="1673740"/>
            <a:ext cx="2628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08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</TotalTime>
  <Words>80</Words>
  <Application>Microsoft Office PowerPoint</Application>
  <PresentationFormat>A4 용지(210x297mm)</PresentationFormat>
  <Paragraphs>43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HY그래픽M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k</cp:lastModifiedBy>
  <cp:revision>21</cp:revision>
  <cp:lastPrinted>2020-03-20T07:21:08Z</cp:lastPrinted>
  <dcterms:created xsi:type="dcterms:W3CDTF">2020-03-19T04:59:40Z</dcterms:created>
  <dcterms:modified xsi:type="dcterms:W3CDTF">2020-03-21T06:24:28Z</dcterms:modified>
</cp:coreProperties>
</file>